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7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46"/>
  </p:normalViewPr>
  <p:slideViewPr>
    <p:cSldViewPr snapToGrid="0" snapToObjects="1">
      <p:cViewPr>
        <p:scale>
          <a:sx n="97" d="100"/>
          <a:sy n="97" d="100"/>
        </p:scale>
        <p:origin x="14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18ABB3-9BCD-42A0-8F66-86622B5FF80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18BB97-57B0-4156-8535-6555B39C19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Exploratory data analysis</a:t>
          </a:r>
          <a:endParaRPr lang="en-US"/>
        </a:p>
      </dgm:t>
    </dgm:pt>
    <dgm:pt modelId="{CB29CEF5-FCEE-46EB-AEA0-A746077B1E51}" type="parTrans" cxnId="{F9C05937-166D-47A0-9F08-A89790878D40}">
      <dgm:prSet/>
      <dgm:spPr/>
      <dgm:t>
        <a:bodyPr/>
        <a:lstStyle/>
        <a:p>
          <a:endParaRPr lang="en-US"/>
        </a:p>
      </dgm:t>
    </dgm:pt>
    <dgm:pt modelId="{9D061BB9-9C62-4EB3-98D5-95FAE87A1DF6}" type="sibTrans" cxnId="{F9C05937-166D-47A0-9F08-A89790878D40}">
      <dgm:prSet/>
      <dgm:spPr/>
      <dgm:t>
        <a:bodyPr/>
        <a:lstStyle/>
        <a:p>
          <a:endParaRPr lang="en-US"/>
        </a:p>
      </dgm:t>
    </dgm:pt>
    <dgm:pt modelId="{72980A89-7B98-43C8-AF0D-999F47750E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Try to make sense of data.</a:t>
          </a:r>
          <a:endParaRPr lang="en-US"/>
        </a:p>
      </dgm:t>
    </dgm:pt>
    <dgm:pt modelId="{6262DE11-E064-4293-9C34-9FA5BF20AB2B}" type="parTrans" cxnId="{2EEC7586-61B6-4178-934C-079C6209342B}">
      <dgm:prSet/>
      <dgm:spPr/>
      <dgm:t>
        <a:bodyPr/>
        <a:lstStyle/>
        <a:p>
          <a:endParaRPr lang="en-US"/>
        </a:p>
      </dgm:t>
    </dgm:pt>
    <dgm:pt modelId="{A45B886B-1458-402A-8B1D-37023C7FA6F8}" type="sibTrans" cxnId="{2EEC7586-61B6-4178-934C-079C6209342B}">
      <dgm:prSet/>
      <dgm:spPr/>
      <dgm:t>
        <a:bodyPr/>
        <a:lstStyle/>
        <a:p>
          <a:endParaRPr lang="en-US"/>
        </a:p>
      </dgm:t>
    </dgm:pt>
    <dgm:pt modelId="{29B45697-31BD-4150-AA3E-143C7BD94716}" type="pres">
      <dgm:prSet presAssocID="{9A18ABB3-9BCD-42A0-8F66-86622B5FF80E}" presName="root" presStyleCnt="0">
        <dgm:presLayoutVars>
          <dgm:dir/>
          <dgm:resizeHandles val="exact"/>
        </dgm:presLayoutVars>
      </dgm:prSet>
      <dgm:spPr/>
    </dgm:pt>
    <dgm:pt modelId="{61A1F97D-7A59-4D06-828C-E0AC3BD9723E}" type="pres">
      <dgm:prSet presAssocID="{F718BB97-57B0-4156-8535-6555B39C19D4}" presName="compNode" presStyleCnt="0"/>
      <dgm:spPr/>
    </dgm:pt>
    <dgm:pt modelId="{9B8D12C5-BC60-45DF-98E1-7FAE3AC965EA}" type="pres">
      <dgm:prSet presAssocID="{F718BB97-57B0-4156-8535-6555B39C19D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6C71EB0-0268-4E47-9CCF-A73B043865AF}" type="pres">
      <dgm:prSet presAssocID="{F718BB97-57B0-4156-8535-6555B39C19D4}" presName="spaceRect" presStyleCnt="0"/>
      <dgm:spPr/>
    </dgm:pt>
    <dgm:pt modelId="{87C31132-E9BC-428C-BE99-5D9DD6171285}" type="pres">
      <dgm:prSet presAssocID="{F718BB97-57B0-4156-8535-6555B39C19D4}" presName="textRect" presStyleLbl="revTx" presStyleIdx="0" presStyleCnt="2">
        <dgm:presLayoutVars>
          <dgm:chMax val="1"/>
          <dgm:chPref val="1"/>
        </dgm:presLayoutVars>
      </dgm:prSet>
      <dgm:spPr/>
    </dgm:pt>
    <dgm:pt modelId="{AB896D07-9FC8-4C51-9F6C-1CE5898680FE}" type="pres">
      <dgm:prSet presAssocID="{9D061BB9-9C62-4EB3-98D5-95FAE87A1DF6}" presName="sibTrans" presStyleCnt="0"/>
      <dgm:spPr/>
    </dgm:pt>
    <dgm:pt modelId="{C8A712F1-3E8B-492F-8673-08A2F9B43813}" type="pres">
      <dgm:prSet presAssocID="{72980A89-7B98-43C8-AF0D-999F47750EFF}" presName="compNode" presStyleCnt="0"/>
      <dgm:spPr/>
    </dgm:pt>
    <dgm:pt modelId="{A3131F56-DB56-4A29-837C-DEC3F6CD0D3E}" type="pres">
      <dgm:prSet presAssocID="{72980A89-7B98-43C8-AF0D-999F47750EF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9C9F737-2DD0-48F1-A6D0-5ECF2047D435}" type="pres">
      <dgm:prSet presAssocID="{72980A89-7B98-43C8-AF0D-999F47750EFF}" presName="spaceRect" presStyleCnt="0"/>
      <dgm:spPr/>
    </dgm:pt>
    <dgm:pt modelId="{9838E653-D8EA-4EF5-9DBA-046EEB16E729}" type="pres">
      <dgm:prSet presAssocID="{72980A89-7B98-43C8-AF0D-999F47750EF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9C05937-166D-47A0-9F08-A89790878D40}" srcId="{9A18ABB3-9BCD-42A0-8F66-86622B5FF80E}" destId="{F718BB97-57B0-4156-8535-6555B39C19D4}" srcOrd="0" destOrd="0" parTransId="{CB29CEF5-FCEE-46EB-AEA0-A746077B1E51}" sibTransId="{9D061BB9-9C62-4EB3-98D5-95FAE87A1DF6}"/>
    <dgm:cxn modelId="{2EEC7586-61B6-4178-934C-079C6209342B}" srcId="{9A18ABB3-9BCD-42A0-8F66-86622B5FF80E}" destId="{72980A89-7B98-43C8-AF0D-999F47750EFF}" srcOrd="1" destOrd="0" parTransId="{6262DE11-E064-4293-9C34-9FA5BF20AB2B}" sibTransId="{A45B886B-1458-402A-8B1D-37023C7FA6F8}"/>
    <dgm:cxn modelId="{813C54BC-CFC6-3F40-B131-2A0C12C76289}" type="presOf" srcId="{F718BB97-57B0-4156-8535-6555B39C19D4}" destId="{87C31132-E9BC-428C-BE99-5D9DD6171285}" srcOrd="0" destOrd="0" presId="urn:microsoft.com/office/officeart/2018/2/layout/IconLabelList"/>
    <dgm:cxn modelId="{AE3312F2-6BC5-8749-BB34-DBD6E462E8AB}" type="presOf" srcId="{9A18ABB3-9BCD-42A0-8F66-86622B5FF80E}" destId="{29B45697-31BD-4150-AA3E-143C7BD94716}" srcOrd="0" destOrd="0" presId="urn:microsoft.com/office/officeart/2018/2/layout/IconLabelList"/>
    <dgm:cxn modelId="{AC1DEFFB-5477-E348-B517-EE3E6B69ACCB}" type="presOf" srcId="{72980A89-7B98-43C8-AF0D-999F47750EFF}" destId="{9838E653-D8EA-4EF5-9DBA-046EEB16E729}" srcOrd="0" destOrd="0" presId="urn:microsoft.com/office/officeart/2018/2/layout/IconLabelList"/>
    <dgm:cxn modelId="{AF89E88E-0EC0-6E4A-BAD7-3926FD5C3B84}" type="presParOf" srcId="{29B45697-31BD-4150-AA3E-143C7BD94716}" destId="{61A1F97D-7A59-4D06-828C-E0AC3BD9723E}" srcOrd="0" destOrd="0" presId="urn:microsoft.com/office/officeart/2018/2/layout/IconLabelList"/>
    <dgm:cxn modelId="{D75381E7-502E-104A-8388-A967118CE6A3}" type="presParOf" srcId="{61A1F97D-7A59-4D06-828C-E0AC3BD9723E}" destId="{9B8D12C5-BC60-45DF-98E1-7FAE3AC965EA}" srcOrd="0" destOrd="0" presId="urn:microsoft.com/office/officeart/2018/2/layout/IconLabelList"/>
    <dgm:cxn modelId="{B6F6F737-073D-6B48-A9F5-3F43F2B3F4D6}" type="presParOf" srcId="{61A1F97D-7A59-4D06-828C-E0AC3BD9723E}" destId="{76C71EB0-0268-4E47-9CCF-A73B043865AF}" srcOrd="1" destOrd="0" presId="urn:microsoft.com/office/officeart/2018/2/layout/IconLabelList"/>
    <dgm:cxn modelId="{8C8916A2-A477-4447-8B60-90257C2CECE9}" type="presParOf" srcId="{61A1F97D-7A59-4D06-828C-E0AC3BD9723E}" destId="{87C31132-E9BC-428C-BE99-5D9DD6171285}" srcOrd="2" destOrd="0" presId="urn:microsoft.com/office/officeart/2018/2/layout/IconLabelList"/>
    <dgm:cxn modelId="{7328D0EB-8566-F342-9DC5-976ABE71EF8F}" type="presParOf" srcId="{29B45697-31BD-4150-AA3E-143C7BD94716}" destId="{AB896D07-9FC8-4C51-9F6C-1CE5898680FE}" srcOrd="1" destOrd="0" presId="urn:microsoft.com/office/officeart/2018/2/layout/IconLabelList"/>
    <dgm:cxn modelId="{5BA4DDD6-9A13-DD4F-985F-D60A3CACD234}" type="presParOf" srcId="{29B45697-31BD-4150-AA3E-143C7BD94716}" destId="{C8A712F1-3E8B-492F-8673-08A2F9B43813}" srcOrd="2" destOrd="0" presId="urn:microsoft.com/office/officeart/2018/2/layout/IconLabelList"/>
    <dgm:cxn modelId="{C879FCF3-EE19-5641-B87C-EF3C45ACA1D8}" type="presParOf" srcId="{C8A712F1-3E8B-492F-8673-08A2F9B43813}" destId="{A3131F56-DB56-4A29-837C-DEC3F6CD0D3E}" srcOrd="0" destOrd="0" presId="urn:microsoft.com/office/officeart/2018/2/layout/IconLabelList"/>
    <dgm:cxn modelId="{6212D050-A3A9-D44B-83D1-6E76E3DAE250}" type="presParOf" srcId="{C8A712F1-3E8B-492F-8673-08A2F9B43813}" destId="{99C9F737-2DD0-48F1-A6D0-5ECF2047D435}" srcOrd="1" destOrd="0" presId="urn:microsoft.com/office/officeart/2018/2/layout/IconLabelList"/>
    <dgm:cxn modelId="{6FD68B91-C88F-4C4B-8FA1-A6A3C2B135A1}" type="presParOf" srcId="{C8A712F1-3E8B-492F-8673-08A2F9B43813}" destId="{9838E653-D8EA-4EF5-9DBA-046EEB16E72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6DCD13-E4CA-495E-BDDD-4099C6E5623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AA344E8-B717-4944-B754-6D923CBDF94B}">
      <dgm:prSet/>
      <dgm:spPr/>
      <dgm:t>
        <a:bodyPr/>
        <a:lstStyle/>
        <a:p>
          <a:r>
            <a:rPr lang="en-US" baseline="0"/>
            <a:t>Library in Python</a:t>
          </a:r>
          <a:endParaRPr lang="en-US"/>
        </a:p>
      </dgm:t>
    </dgm:pt>
    <dgm:pt modelId="{8AF82041-74CB-47E9-B1CA-100289EC3C90}" type="parTrans" cxnId="{D14F8718-A695-4951-87F7-B22053C764C8}">
      <dgm:prSet/>
      <dgm:spPr/>
      <dgm:t>
        <a:bodyPr/>
        <a:lstStyle/>
        <a:p>
          <a:endParaRPr lang="en-US"/>
        </a:p>
      </dgm:t>
    </dgm:pt>
    <dgm:pt modelId="{1F40C2C5-AFD2-43CD-8EE0-150D906EA77F}" type="sibTrans" cxnId="{D14F8718-A695-4951-87F7-B22053C764C8}">
      <dgm:prSet/>
      <dgm:spPr/>
      <dgm:t>
        <a:bodyPr/>
        <a:lstStyle/>
        <a:p>
          <a:endParaRPr lang="en-US"/>
        </a:p>
      </dgm:t>
    </dgm:pt>
    <dgm:pt modelId="{CF914793-FB30-42D3-9A56-13FE7C37135C}">
      <dgm:prSet/>
      <dgm:spPr/>
      <dgm:t>
        <a:bodyPr/>
        <a:lstStyle/>
        <a:p>
          <a:r>
            <a:rPr lang="en-US" baseline="0"/>
            <a:t>Tool for EDA</a:t>
          </a:r>
          <a:endParaRPr lang="en-US"/>
        </a:p>
      </dgm:t>
    </dgm:pt>
    <dgm:pt modelId="{A6FC9DDD-11A5-46F8-8534-604259D7DF16}" type="parTrans" cxnId="{C6C7D5D0-75BF-4FB3-805F-554EF5EB1C9F}">
      <dgm:prSet/>
      <dgm:spPr/>
      <dgm:t>
        <a:bodyPr/>
        <a:lstStyle/>
        <a:p>
          <a:endParaRPr lang="en-US"/>
        </a:p>
      </dgm:t>
    </dgm:pt>
    <dgm:pt modelId="{2FA3FE43-BBEF-4F53-A696-5F1C1B422D96}" type="sibTrans" cxnId="{C6C7D5D0-75BF-4FB3-805F-554EF5EB1C9F}">
      <dgm:prSet/>
      <dgm:spPr/>
      <dgm:t>
        <a:bodyPr/>
        <a:lstStyle/>
        <a:p>
          <a:endParaRPr lang="en-US"/>
        </a:p>
      </dgm:t>
    </dgm:pt>
    <dgm:pt modelId="{05E55544-DE14-4C13-AAFD-AD7CC2CCE612}" type="pres">
      <dgm:prSet presAssocID="{CF6DCD13-E4CA-495E-BDDD-4099C6E56234}" presName="root" presStyleCnt="0">
        <dgm:presLayoutVars>
          <dgm:dir/>
          <dgm:resizeHandles val="exact"/>
        </dgm:presLayoutVars>
      </dgm:prSet>
      <dgm:spPr/>
    </dgm:pt>
    <dgm:pt modelId="{3FC06B47-0BE2-4FA6-B936-69176D464214}" type="pres">
      <dgm:prSet presAssocID="{EAA344E8-B717-4944-B754-6D923CBDF94B}" presName="compNode" presStyleCnt="0"/>
      <dgm:spPr/>
    </dgm:pt>
    <dgm:pt modelId="{ABCFA7F7-02EE-4065-B580-5A1E5C337C86}" type="pres">
      <dgm:prSet presAssocID="{EAA344E8-B717-4944-B754-6D923CBDF94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1EF16385-4FA2-4458-A595-61EA9909E85C}" type="pres">
      <dgm:prSet presAssocID="{EAA344E8-B717-4944-B754-6D923CBDF94B}" presName="spaceRect" presStyleCnt="0"/>
      <dgm:spPr/>
    </dgm:pt>
    <dgm:pt modelId="{BB454CF3-4646-40E4-B25B-036F2899A18D}" type="pres">
      <dgm:prSet presAssocID="{EAA344E8-B717-4944-B754-6D923CBDF94B}" presName="textRect" presStyleLbl="revTx" presStyleIdx="0" presStyleCnt="2">
        <dgm:presLayoutVars>
          <dgm:chMax val="1"/>
          <dgm:chPref val="1"/>
        </dgm:presLayoutVars>
      </dgm:prSet>
      <dgm:spPr/>
    </dgm:pt>
    <dgm:pt modelId="{15DE38C2-8751-414B-A436-FD2F80BFA8A4}" type="pres">
      <dgm:prSet presAssocID="{1F40C2C5-AFD2-43CD-8EE0-150D906EA77F}" presName="sibTrans" presStyleCnt="0"/>
      <dgm:spPr/>
    </dgm:pt>
    <dgm:pt modelId="{FD8C2877-4EF7-40F1-97CD-701FE301A82B}" type="pres">
      <dgm:prSet presAssocID="{CF914793-FB30-42D3-9A56-13FE7C37135C}" presName="compNode" presStyleCnt="0"/>
      <dgm:spPr/>
    </dgm:pt>
    <dgm:pt modelId="{651C7533-38FE-4AC9-A855-FC2E214A939F}" type="pres">
      <dgm:prSet presAssocID="{CF914793-FB30-42D3-9A56-13FE7C37135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77A65C3D-5066-420E-AC92-6B84170C0A83}" type="pres">
      <dgm:prSet presAssocID="{CF914793-FB30-42D3-9A56-13FE7C37135C}" presName="spaceRect" presStyleCnt="0"/>
      <dgm:spPr/>
    </dgm:pt>
    <dgm:pt modelId="{34C15CF8-A375-4AD2-AF1B-BF82B53E257B}" type="pres">
      <dgm:prSet presAssocID="{CF914793-FB30-42D3-9A56-13FE7C37135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14F8718-A695-4951-87F7-B22053C764C8}" srcId="{CF6DCD13-E4CA-495E-BDDD-4099C6E56234}" destId="{EAA344E8-B717-4944-B754-6D923CBDF94B}" srcOrd="0" destOrd="0" parTransId="{8AF82041-74CB-47E9-B1CA-100289EC3C90}" sibTransId="{1F40C2C5-AFD2-43CD-8EE0-150D906EA77F}"/>
    <dgm:cxn modelId="{4B047DAC-B9E4-46B7-B861-5FACE48C33AA}" type="presOf" srcId="{EAA344E8-B717-4944-B754-6D923CBDF94B}" destId="{BB454CF3-4646-40E4-B25B-036F2899A18D}" srcOrd="0" destOrd="0" presId="urn:microsoft.com/office/officeart/2018/2/layout/IconLabelList"/>
    <dgm:cxn modelId="{4918CDCA-7592-45E5-83F4-2DECCE349157}" type="presOf" srcId="{CF914793-FB30-42D3-9A56-13FE7C37135C}" destId="{34C15CF8-A375-4AD2-AF1B-BF82B53E257B}" srcOrd="0" destOrd="0" presId="urn:microsoft.com/office/officeart/2018/2/layout/IconLabelList"/>
    <dgm:cxn modelId="{C6C7D5D0-75BF-4FB3-805F-554EF5EB1C9F}" srcId="{CF6DCD13-E4CA-495E-BDDD-4099C6E56234}" destId="{CF914793-FB30-42D3-9A56-13FE7C37135C}" srcOrd="1" destOrd="0" parTransId="{A6FC9DDD-11A5-46F8-8534-604259D7DF16}" sibTransId="{2FA3FE43-BBEF-4F53-A696-5F1C1B422D96}"/>
    <dgm:cxn modelId="{984386EE-28A1-4C05-8978-A12B4EA30A75}" type="presOf" srcId="{CF6DCD13-E4CA-495E-BDDD-4099C6E56234}" destId="{05E55544-DE14-4C13-AAFD-AD7CC2CCE612}" srcOrd="0" destOrd="0" presId="urn:microsoft.com/office/officeart/2018/2/layout/IconLabelList"/>
    <dgm:cxn modelId="{DAB36073-C5D7-4BC2-B127-741E5B4A2519}" type="presParOf" srcId="{05E55544-DE14-4C13-AAFD-AD7CC2CCE612}" destId="{3FC06B47-0BE2-4FA6-B936-69176D464214}" srcOrd="0" destOrd="0" presId="urn:microsoft.com/office/officeart/2018/2/layout/IconLabelList"/>
    <dgm:cxn modelId="{8DE97F57-DCF0-4352-9DE0-31062886F692}" type="presParOf" srcId="{3FC06B47-0BE2-4FA6-B936-69176D464214}" destId="{ABCFA7F7-02EE-4065-B580-5A1E5C337C86}" srcOrd="0" destOrd="0" presId="urn:microsoft.com/office/officeart/2018/2/layout/IconLabelList"/>
    <dgm:cxn modelId="{4CBA61FB-CBEE-4C15-878A-92B6D45725A3}" type="presParOf" srcId="{3FC06B47-0BE2-4FA6-B936-69176D464214}" destId="{1EF16385-4FA2-4458-A595-61EA9909E85C}" srcOrd="1" destOrd="0" presId="urn:microsoft.com/office/officeart/2018/2/layout/IconLabelList"/>
    <dgm:cxn modelId="{0FA2200A-0292-411B-931D-58C27AEAFE5A}" type="presParOf" srcId="{3FC06B47-0BE2-4FA6-B936-69176D464214}" destId="{BB454CF3-4646-40E4-B25B-036F2899A18D}" srcOrd="2" destOrd="0" presId="urn:microsoft.com/office/officeart/2018/2/layout/IconLabelList"/>
    <dgm:cxn modelId="{352A0B1C-7AAB-4EE8-9704-AF7A83DEA2E1}" type="presParOf" srcId="{05E55544-DE14-4C13-AAFD-AD7CC2CCE612}" destId="{15DE38C2-8751-414B-A436-FD2F80BFA8A4}" srcOrd="1" destOrd="0" presId="urn:microsoft.com/office/officeart/2018/2/layout/IconLabelList"/>
    <dgm:cxn modelId="{23DE580A-2DB5-4A22-8549-9D807DA305D3}" type="presParOf" srcId="{05E55544-DE14-4C13-AAFD-AD7CC2CCE612}" destId="{FD8C2877-4EF7-40F1-97CD-701FE301A82B}" srcOrd="2" destOrd="0" presId="urn:microsoft.com/office/officeart/2018/2/layout/IconLabelList"/>
    <dgm:cxn modelId="{5D94E2C3-B96A-402D-B33F-DFCA58576C8B}" type="presParOf" srcId="{FD8C2877-4EF7-40F1-97CD-701FE301A82B}" destId="{651C7533-38FE-4AC9-A855-FC2E214A939F}" srcOrd="0" destOrd="0" presId="urn:microsoft.com/office/officeart/2018/2/layout/IconLabelList"/>
    <dgm:cxn modelId="{35E98342-6CCD-4162-B354-45B9D4842465}" type="presParOf" srcId="{FD8C2877-4EF7-40F1-97CD-701FE301A82B}" destId="{77A65C3D-5066-420E-AC92-6B84170C0A83}" srcOrd="1" destOrd="0" presId="urn:microsoft.com/office/officeart/2018/2/layout/IconLabelList"/>
    <dgm:cxn modelId="{3E062A60-6E43-4402-92BF-3D2119DE7CA9}" type="presParOf" srcId="{FD8C2877-4EF7-40F1-97CD-701FE301A82B}" destId="{34C15CF8-A375-4AD2-AF1B-BF82B53E257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E61041-F35B-4DCD-B99D-8A02E7E7266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50014E2-9B3C-468D-AEA2-7CA6CD3663BE}">
      <dgm:prSet/>
      <dgm:spPr/>
      <dgm:t>
        <a:bodyPr/>
        <a:lstStyle/>
        <a:p>
          <a:r>
            <a:rPr lang="en-US" baseline="0"/>
            <a:t>STEP1 : DESCRIBING</a:t>
          </a:r>
          <a:endParaRPr lang="en-US"/>
        </a:p>
      </dgm:t>
    </dgm:pt>
    <dgm:pt modelId="{AF424865-1B67-4A88-B90E-002F7B7E37A1}" type="parTrans" cxnId="{007450D5-A58B-4C0A-8099-13C675D74FD5}">
      <dgm:prSet/>
      <dgm:spPr/>
      <dgm:t>
        <a:bodyPr/>
        <a:lstStyle/>
        <a:p>
          <a:endParaRPr lang="en-US"/>
        </a:p>
      </dgm:t>
    </dgm:pt>
    <dgm:pt modelId="{6EBA3E62-9A95-42CC-A567-DEC3B3A0649E}" type="sibTrans" cxnId="{007450D5-A58B-4C0A-8099-13C675D74FD5}">
      <dgm:prSet/>
      <dgm:spPr/>
      <dgm:t>
        <a:bodyPr/>
        <a:lstStyle/>
        <a:p>
          <a:endParaRPr lang="en-US"/>
        </a:p>
      </dgm:t>
    </dgm:pt>
    <dgm:pt modelId="{C36041E5-BC59-41C5-82E4-C4A4C4F3F343}">
      <dgm:prSet/>
      <dgm:spPr/>
      <dgm:t>
        <a:bodyPr/>
        <a:lstStyle/>
        <a:p>
          <a:r>
            <a:rPr lang="en-US" baseline="0"/>
            <a:t>STEP2 : CLEANING</a:t>
          </a:r>
          <a:endParaRPr lang="en-US"/>
        </a:p>
      </dgm:t>
    </dgm:pt>
    <dgm:pt modelId="{784CD8A1-49DE-454F-BB98-CC46B6D94A4E}" type="parTrans" cxnId="{1EB3A968-DB64-404F-9E0F-01596B584499}">
      <dgm:prSet/>
      <dgm:spPr/>
      <dgm:t>
        <a:bodyPr/>
        <a:lstStyle/>
        <a:p>
          <a:endParaRPr lang="en-US"/>
        </a:p>
      </dgm:t>
    </dgm:pt>
    <dgm:pt modelId="{7E251C45-3005-47AF-BD7E-198C981F2D35}" type="sibTrans" cxnId="{1EB3A968-DB64-404F-9E0F-01596B584499}">
      <dgm:prSet/>
      <dgm:spPr/>
      <dgm:t>
        <a:bodyPr/>
        <a:lstStyle/>
        <a:p>
          <a:endParaRPr lang="en-US"/>
        </a:p>
      </dgm:t>
    </dgm:pt>
    <dgm:pt modelId="{74441409-B042-4B9E-8300-320017A08FE7}">
      <dgm:prSet/>
      <dgm:spPr/>
      <dgm:t>
        <a:bodyPr/>
        <a:lstStyle/>
        <a:p>
          <a:r>
            <a:rPr lang="en-US" baseline="0"/>
            <a:t>STEP3 : VISUALIZING</a:t>
          </a:r>
          <a:endParaRPr lang="en-US"/>
        </a:p>
      </dgm:t>
    </dgm:pt>
    <dgm:pt modelId="{241C839F-E808-47EA-929D-FB83B9223FF9}" type="parTrans" cxnId="{18DCD5E8-BDA3-4402-9FC5-7EAD18A6B392}">
      <dgm:prSet/>
      <dgm:spPr/>
      <dgm:t>
        <a:bodyPr/>
        <a:lstStyle/>
        <a:p>
          <a:endParaRPr lang="en-US"/>
        </a:p>
      </dgm:t>
    </dgm:pt>
    <dgm:pt modelId="{63E13A0B-4A23-45A6-AF0E-ACF79774A482}" type="sibTrans" cxnId="{18DCD5E8-BDA3-4402-9FC5-7EAD18A6B392}">
      <dgm:prSet/>
      <dgm:spPr/>
      <dgm:t>
        <a:bodyPr/>
        <a:lstStyle/>
        <a:p>
          <a:endParaRPr lang="en-US"/>
        </a:p>
      </dgm:t>
    </dgm:pt>
    <dgm:pt modelId="{751FB72E-6CD6-FB47-97EE-390588AABAD6}" type="pres">
      <dgm:prSet presAssocID="{D6E61041-F35B-4DCD-B99D-8A02E7E72669}" presName="linear" presStyleCnt="0">
        <dgm:presLayoutVars>
          <dgm:animLvl val="lvl"/>
          <dgm:resizeHandles val="exact"/>
        </dgm:presLayoutVars>
      </dgm:prSet>
      <dgm:spPr/>
    </dgm:pt>
    <dgm:pt modelId="{24D47D5F-49AD-B94F-A8A8-18A966D37C75}" type="pres">
      <dgm:prSet presAssocID="{550014E2-9B3C-468D-AEA2-7CA6CD3663B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2509D57-5D62-2E43-927E-7103B7FC0B1F}" type="pres">
      <dgm:prSet presAssocID="{6EBA3E62-9A95-42CC-A567-DEC3B3A0649E}" presName="spacer" presStyleCnt="0"/>
      <dgm:spPr/>
    </dgm:pt>
    <dgm:pt modelId="{86F6E5E8-5694-5344-83FC-3BED04F63391}" type="pres">
      <dgm:prSet presAssocID="{C36041E5-BC59-41C5-82E4-C4A4C4F3F34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162DA24-9247-0746-96F8-337AE7644975}" type="pres">
      <dgm:prSet presAssocID="{7E251C45-3005-47AF-BD7E-198C981F2D35}" presName="spacer" presStyleCnt="0"/>
      <dgm:spPr/>
    </dgm:pt>
    <dgm:pt modelId="{E855EB8D-6B9B-9A45-9462-25E4E54A345B}" type="pres">
      <dgm:prSet presAssocID="{74441409-B042-4B9E-8300-320017A08FE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C4A4862-F491-EF4C-915A-2F2367F542A1}" type="presOf" srcId="{D6E61041-F35B-4DCD-B99D-8A02E7E72669}" destId="{751FB72E-6CD6-FB47-97EE-390588AABAD6}" srcOrd="0" destOrd="0" presId="urn:microsoft.com/office/officeart/2005/8/layout/vList2"/>
    <dgm:cxn modelId="{1EB3A968-DB64-404F-9E0F-01596B584499}" srcId="{D6E61041-F35B-4DCD-B99D-8A02E7E72669}" destId="{C36041E5-BC59-41C5-82E4-C4A4C4F3F343}" srcOrd="1" destOrd="0" parTransId="{784CD8A1-49DE-454F-BB98-CC46B6D94A4E}" sibTransId="{7E251C45-3005-47AF-BD7E-198C981F2D35}"/>
    <dgm:cxn modelId="{0B547DD1-A58D-1D42-A82B-109162E96C7E}" type="presOf" srcId="{74441409-B042-4B9E-8300-320017A08FE7}" destId="{E855EB8D-6B9B-9A45-9462-25E4E54A345B}" srcOrd="0" destOrd="0" presId="urn:microsoft.com/office/officeart/2005/8/layout/vList2"/>
    <dgm:cxn modelId="{007450D5-A58B-4C0A-8099-13C675D74FD5}" srcId="{D6E61041-F35B-4DCD-B99D-8A02E7E72669}" destId="{550014E2-9B3C-468D-AEA2-7CA6CD3663BE}" srcOrd="0" destOrd="0" parTransId="{AF424865-1B67-4A88-B90E-002F7B7E37A1}" sibTransId="{6EBA3E62-9A95-42CC-A567-DEC3B3A0649E}"/>
    <dgm:cxn modelId="{E79B9EDE-8CC6-FF47-B5A7-77A898A78771}" type="presOf" srcId="{550014E2-9B3C-468D-AEA2-7CA6CD3663BE}" destId="{24D47D5F-49AD-B94F-A8A8-18A966D37C75}" srcOrd="0" destOrd="0" presId="urn:microsoft.com/office/officeart/2005/8/layout/vList2"/>
    <dgm:cxn modelId="{18DCD5E8-BDA3-4402-9FC5-7EAD18A6B392}" srcId="{D6E61041-F35B-4DCD-B99D-8A02E7E72669}" destId="{74441409-B042-4B9E-8300-320017A08FE7}" srcOrd="2" destOrd="0" parTransId="{241C839F-E808-47EA-929D-FB83B9223FF9}" sibTransId="{63E13A0B-4A23-45A6-AF0E-ACF79774A482}"/>
    <dgm:cxn modelId="{CC4FD2FB-D72A-FF4F-AED7-2D8AFABF0353}" type="presOf" srcId="{C36041E5-BC59-41C5-82E4-C4A4C4F3F343}" destId="{86F6E5E8-5694-5344-83FC-3BED04F63391}" srcOrd="0" destOrd="0" presId="urn:microsoft.com/office/officeart/2005/8/layout/vList2"/>
    <dgm:cxn modelId="{6E2B1D95-6FC7-D84D-878C-38BCDCA3A826}" type="presParOf" srcId="{751FB72E-6CD6-FB47-97EE-390588AABAD6}" destId="{24D47D5F-49AD-B94F-A8A8-18A966D37C75}" srcOrd="0" destOrd="0" presId="urn:microsoft.com/office/officeart/2005/8/layout/vList2"/>
    <dgm:cxn modelId="{D3141E6D-5015-684F-9E78-B1A4BAA6C1E1}" type="presParOf" srcId="{751FB72E-6CD6-FB47-97EE-390588AABAD6}" destId="{92509D57-5D62-2E43-927E-7103B7FC0B1F}" srcOrd="1" destOrd="0" presId="urn:microsoft.com/office/officeart/2005/8/layout/vList2"/>
    <dgm:cxn modelId="{DC875BB8-19E3-B341-8974-0778BD9BAA38}" type="presParOf" srcId="{751FB72E-6CD6-FB47-97EE-390588AABAD6}" destId="{86F6E5E8-5694-5344-83FC-3BED04F63391}" srcOrd="2" destOrd="0" presId="urn:microsoft.com/office/officeart/2005/8/layout/vList2"/>
    <dgm:cxn modelId="{712DA84F-E93D-EE40-A41C-04C3225727F9}" type="presParOf" srcId="{751FB72E-6CD6-FB47-97EE-390588AABAD6}" destId="{D162DA24-9247-0746-96F8-337AE7644975}" srcOrd="3" destOrd="0" presId="urn:microsoft.com/office/officeart/2005/8/layout/vList2"/>
    <dgm:cxn modelId="{32476E7D-5C00-054E-8C2D-5201D86247A4}" type="presParOf" srcId="{751FB72E-6CD6-FB47-97EE-390588AABAD6}" destId="{E855EB8D-6B9B-9A45-9462-25E4E54A345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A9D9BC-0AA5-43E1-B221-5C702C33714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578EF1A-6E06-48A7-B1BA-75114C4EAC63}">
      <dgm:prSet/>
      <dgm:spPr/>
      <dgm:t>
        <a:bodyPr/>
        <a:lstStyle/>
        <a:p>
          <a:r>
            <a:rPr lang="en-US" baseline="0"/>
            <a:t>Describing </a:t>
          </a:r>
          <a:endParaRPr lang="en-US"/>
        </a:p>
      </dgm:t>
    </dgm:pt>
    <dgm:pt modelId="{C498227A-6380-4B70-A137-AEFEFE4FD723}" type="parTrans" cxnId="{4E3DB82D-B8B8-41AE-9521-9BC3F60566B0}">
      <dgm:prSet/>
      <dgm:spPr/>
      <dgm:t>
        <a:bodyPr/>
        <a:lstStyle/>
        <a:p>
          <a:endParaRPr lang="en-US"/>
        </a:p>
      </dgm:t>
    </dgm:pt>
    <dgm:pt modelId="{F52D5F07-259C-403D-A6E0-992B5EDF44AF}" type="sibTrans" cxnId="{4E3DB82D-B8B8-41AE-9521-9BC3F60566B0}">
      <dgm:prSet/>
      <dgm:spPr/>
      <dgm:t>
        <a:bodyPr/>
        <a:lstStyle/>
        <a:p>
          <a:endParaRPr lang="en-US"/>
        </a:p>
      </dgm:t>
    </dgm:pt>
    <dgm:pt modelId="{7F2CB8BC-0741-4830-A6DF-B93863A91106}">
      <dgm:prSet/>
      <dgm:spPr/>
      <dgm:t>
        <a:bodyPr/>
        <a:lstStyle/>
        <a:p>
          <a:r>
            <a:rPr lang="en-US" baseline="0"/>
            <a:t>Cleaning </a:t>
          </a:r>
          <a:endParaRPr lang="en-US"/>
        </a:p>
      </dgm:t>
    </dgm:pt>
    <dgm:pt modelId="{1A657399-64F5-4BB4-84CC-8B4DEADA287B}" type="parTrans" cxnId="{22CE5587-40F9-4B41-AF0A-6E9E2290F54F}">
      <dgm:prSet/>
      <dgm:spPr/>
      <dgm:t>
        <a:bodyPr/>
        <a:lstStyle/>
        <a:p>
          <a:endParaRPr lang="en-US"/>
        </a:p>
      </dgm:t>
    </dgm:pt>
    <dgm:pt modelId="{87DD96F0-23BF-41D9-86BF-0565EF44AB60}" type="sibTrans" cxnId="{22CE5587-40F9-4B41-AF0A-6E9E2290F54F}">
      <dgm:prSet/>
      <dgm:spPr/>
      <dgm:t>
        <a:bodyPr/>
        <a:lstStyle/>
        <a:p>
          <a:endParaRPr lang="en-US"/>
        </a:p>
      </dgm:t>
    </dgm:pt>
    <dgm:pt modelId="{0B6852F6-253F-4C8C-A04D-E8F1551BCA05}">
      <dgm:prSet/>
      <dgm:spPr/>
      <dgm:t>
        <a:bodyPr/>
        <a:lstStyle/>
        <a:p>
          <a:r>
            <a:rPr lang="en-US" baseline="0"/>
            <a:t>Visualizing </a:t>
          </a:r>
          <a:endParaRPr lang="en-US"/>
        </a:p>
      </dgm:t>
    </dgm:pt>
    <dgm:pt modelId="{F2FA9DE7-E5C9-44F9-AB58-A207CE2A7D9C}" type="parTrans" cxnId="{F645126F-89A7-494E-A6D6-956E49145FFA}">
      <dgm:prSet/>
      <dgm:spPr/>
      <dgm:t>
        <a:bodyPr/>
        <a:lstStyle/>
        <a:p>
          <a:endParaRPr lang="en-US"/>
        </a:p>
      </dgm:t>
    </dgm:pt>
    <dgm:pt modelId="{0EB960C7-51D7-422D-94E0-4C0215C34A18}" type="sibTrans" cxnId="{F645126F-89A7-494E-A6D6-956E49145FFA}">
      <dgm:prSet/>
      <dgm:spPr/>
      <dgm:t>
        <a:bodyPr/>
        <a:lstStyle/>
        <a:p>
          <a:endParaRPr lang="en-US"/>
        </a:p>
      </dgm:t>
    </dgm:pt>
    <dgm:pt modelId="{9C3353F0-B73F-444C-A537-94FBFBFE013D}" type="pres">
      <dgm:prSet presAssocID="{8FA9D9BC-0AA5-43E1-B221-5C702C33714B}" presName="root" presStyleCnt="0">
        <dgm:presLayoutVars>
          <dgm:dir/>
          <dgm:resizeHandles val="exact"/>
        </dgm:presLayoutVars>
      </dgm:prSet>
      <dgm:spPr/>
    </dgm:pt>
    <dgm:pt modelId="{2DDBC101-A9CC-4F5F-B4AC-35959661924F}" type="pres">
      <dgm:prSet presAssocID="{6578EF1A-6E06-48A7-B1BA-75114C4EAC63}" presName="compNode" presStyleCnt="0"/>
      <dgm:spPr/>
    </dgm:pt>
    <dgm:pt modelId="{CD163067-AEDB-4B0C-ABC9-ABED4EFF61E3}" type="pres">
      <dgm:prSet presAssocID="{6578EF1A-6E06-48A7-B1BA-75114C4EAC63}" presName="bgRect" presStyleLbl="bgShp" presStyleIdx="0" presStyleCnt="3"/>
      <dgm:spPr/>
    </dgm:pt>
    <dgm:pt modelId="{86A65963-0E55-4CA1-8B15-EFA816CDAFE8}" type="pres">
      <dgm:prSet presAssocID="{6578EF1A-6E06-48A7-B1BA-75114C4EAC6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6EDC6A6C-0473-4B0A-A653-0F3B7EDB7F85}" type="pres">
      <dgm:prSet presAssocID="{6578EF1A-6E06-48A7-B1BA-75114C4EAC63}" presName="spaceRect" presStyleCnt="0"/>
      <dgm:spPr/>
    </dgm:pt>
    <dgm:pt modelId="{143D388E-B939-402E-AC19-81B670459B74}" type="pres">
      <dgm:prSet presAssocID="{6578EF1A-6E06-48A7-B1BA-75114C4EAC63}" presName="parTx" presStyleLbl="revTx" presStyleIdx="0" presStyleCnt="3">
        <dgm:presLayoutVars>
          <dgm:chMax val="0"/>
          <dgm:chPref val="0"/>
        </dgm:presLayoutVars>
      </dgm:prSet>
      <dgm:spPr/>
    </dgm:pt>
    <dgm:pt modelId="{DADB34A4-8C16-4A03-8690-CB02B15191EB}" type="pres">
      <dgm:prSet presAssocID="{F52D5F07-259C-403D-A6E0-992B5EDF44AF}" presName="sibTrans" presStyleCnt="0"/>
      <dgm:spPr/>
    </dgm:pt>
    <dgm:pt modelId="{3FFD7914-3CDB-44AF-B307-05F9BD03A44B}" type="pres">
      <dgm:prSet presAssocID="{7F2CB8BC-0741-4830-A6DF-B93863A91106}" presName="compNode" presStyleCnt="0"/>
      <dgm:spPr/>
    </dgm:pt>
    <dgm:pt modelId="{70720B7B-7CB5-406F-A329-3162F48EC158}" type="pres">
      <dgm:prSet presAssocID="{7F2CB8BC-0741-4830-A6DF-B93863A91106}" presName="bgRect" presStyleLbl="bgShp" presStyleIdx="1" presStyleCnt="3"/>
      <dgm:spPr/>
    </dgm:pt>
    <dgm:pt modelId="{1A8E3643-5998-41C2-BAEC-A37E24EFCDE8}" type="pres">
      <dgm:prSet presAssocID="{7F2CB8BC-0741-4830-A6DF-B93863A911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F1A1D0D6-0ECD-4414-AAB1-05F2415FCF74}" type="pres">
      <dgm:prSet presAssocID="{7F2CB8BC-0741-4830-A6DF-B93863A91106}" presName="spaceRect" presStyleCnt="0"/>
      <dgm:spPr/>
    </dgm:pt>
    <dgm:pt modelId="{56304827-7258-436A-A000-063D72069712}" type="pres">
      <dgm:prSet presAssocID="{7F2CB8BC-0741-4830-A6DF-B93863A91106}" presName="parTx" presStyleLbl="revTx" presStyleIdx="1" presStyleCnt="3">
        <dgm:presLayoutVars>
          <dgm:chMax val="0"/>
          <dgm:chPref val="0"/>
        </dgm:presLayoutVars>
      </dgm:prSet>
      <dgm:spPr/>
    </dgm:pt>
    <dgm:pt modelId="{FDDF5B20-60A3-4CC9-A22E-7F73916D898B}" type="pres">
      <dgm:prSet presAssocID="{87DD96F0-23BF-41D9-86BF-0565EF44AB60}" presName="sibTrans" presStyleCnt="0"/>
      <dgm:spPr/>
    </dgm:pt>
    <dgm:pt modelId="{D105E127-5D2D-4AF9-A1F2-2054F6DFD28C}" type="pres">
      <dgm:prSet presAssocID="{0B6852F6-253F-4C8C-A04D-E8F1551BCA05}" presName="compNode" presStyleCnt="0"/>
      <dgm:spPr/>
    </dgm:pt>
    <dgm:pt modelId="{F227BEB3-BDEF-4E88-A5B4-E15D06F89F2B}" type="pres">
      <dgm:prSet presAssocID="{0B6852F6-253F-4C8C-A04D-E8F1551BCA05}" presName="bgRect" presStyleLbl="bgShp" presStyleIdx="2" presStyleCnt="3"/>
      <dgm:spPr/>
    </dgm:pt>
    <dgm:pt modelId="{E9B9A671-B336-4F94-B473-436518FEAA19}" type="pres">
      <dgm:prSet presAssocID="{0B6852F6-253F-4C8C-A04D-E8F1551BCA0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49BCF177-3D88-4301-B6CF-B8280C035F3B}" type="pres">
      <dgm:prSet presAssocID="{0B6852F6-253F-4C8C-A04D-E8F1551BCA05}" presName="spaceRect" presStyleCnt="0"/>
      <dgm:spPr/>
    </dgm:pt>
    <dgm:pt modelId="{DCCDEDDD-694B-47C1-BE88-4018385D5045}" type="pres">
      <dgm:prSet presAssocID="{0B6852F6-253F-4C8C-A04D-E8F1551BCA0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050D72B-D71A-481F-BCD4-C7B27B49DF30}" type="presOf" srcId="{7F2CB8BC-0741-4830-A6DF-B93863A91106}" destId="{56304827-7258-436A-A000-063D72069712}" srcOrd="0" destOrd="0" presId="urn:microsoft.com/office/officeart/2018/2/layout/IconVerticalSolidList"/>
    <dgm:cxn modelId="{4E3DB82D-B8B8-41AE-9521-9BC3F60566B0}" srcId="{8FA9D9BC-0AA5-43E1-B221-5C702C33714B}" destId="{6578EF1A-6E06-48A7-B1BA-75114C4EAC63}" srcOrd="0" destOrd="0" parTransId="{C498227A-6380-4B70-A137-AEFEFE4FD723}" sibTransId="{F52D5F07-259C-403D-A6E0-992B5EDF44AF}"/>
    <dgm:cxn modelId="{F645126F-89A7-494E-A6D6-956E49145FFA}" srcId="{8FA9D9BC-0AA5-43E1-B221-5C702C33714B}" destId="{0B6852F6-253F-4C8C-A04D-E8F1551BCA05}" srcOrd="2" destOrd="0" parTransId="{F2FA9DE7-E5C9-44F9-AB58-A207CE2A7D9C}" sibTransId="{0EB960C7-51D7-422D-94E0-4C0215C34A18}"/>
    <dgm:cxn modelId="{22CE5587-40F9-4B41-AF0A-6E9E2290F54F}" srcId="{8FA9D9BC-0AA5-43E1-B221-5C702C33714B}" destId="{7F2CB8BC-0741-4830-A6DF-B93863A91106}" srcOrd="1" destOrd="0" parTransId="{1A657399-64F5-4BB4-84CC-8B4DEADA287B}" sibTransId="{87DD96F0-23BF-41D9-86BF-0565EF44AB60}"/>
    <dgm:cxn modelId="{0A432790-0F76-4AD5-94F3-DBF5AEDB8E2D}" type="presOf" srcId="{8FA9D9BC-0AA5-43E1-B221-5C702C33714B}" destId="{9C3353F0-B73F-444C-A537-94FBFBFE013D}" srcOrd="0" destOrd="0" presId="urn:microsoft.com/office/officeart/2018/2/layout/IconVerticalSolidList"/>
    <dgm:cxn modelId="{6C64A3AC-FA19-45FC-AF4A-26EDD7F696C8}" type="presOf" srcId="{6578EF1A-6E06-48A7-B1BA-75114C4EAC63}" destId="{143D388E-B939-402E-AC19-81B670459B74}" srcOrd="0" destOrd="0" presId="urn:microsoft.com/office/officeart/2018/2/layout/IconVerticalSolidList"/>
    <dgm:cxn modelId="{8BD60CFD-B31F-40BB-8FE8-6BC45D996BC8}" type="presOf" srcId="{0B6852F6-253F-4C8C-A04D-E8F1551BCA05}" destId="{DCCDEDDD-694B-47C1-BE88-4018385D5045}" srcOrd="0" destOrd="0" presId="urn:microsoft.com/office/officeart/2018/2/layout/IconVerticalSolidList"/>
    <dgm:cxn modelId="{EE64FEEC-5575-4C0F-8236-09E727CFE96A}" type="presParOf" srcId="{9C3353F0-B73F-444C-A537-94FBFBFE013D}" destId="{2DDBC101-A9CC-4F5F-B4AC-35959661924F}" srcOrd="0" destOrd="0" presId="urn:microsoft.com/office/officeart/2018/2/layout/IconVerticalSolidList"/>
    <dgm:cxn modelId="{D6191C56-F575-4C66-A686-7AE656EFB72E}" type="presParOf" srcId="{2DDBC101-A9CC-4F5F-B4AC-35959661924F}" destId="{CD163067-AEDB-4B0C-ABC9-ABED4EFF61E3}" srcOrd="0" destOrd="0" presId="urn:microsoft.com/office/officeart/2018/2/layout/IconVerticalSolidList"/>
    <dgm:cxn modelId="{002108A4-0BE2-4DF9-8D03-EB11D3B6E739}" type="presParOf" srcId="{2DDBC101-A9CC-4F5F-B4AC-35959661924F}" destId="{86A65963-0E55-4CA1-8B15-EFA816CDAFE8}" srcOrd="1" destOrd="0" presId="urn:microsoft.com/office/officeart/2018/2/layout/IconVerticalSolidList"/>
    <dgm:cxn modelId="{A331A246-E623-4D4A-97C5-0C4681B15C0F}" type="presParOf" srcId="{2DDBC101-A9CC-4F5F-B4AC-35959661924F}" destId="{6EDC6A6C-0473-4B0A-A653-0F3B7EDB7F85}" srcOrd="2" destOrd="0" presId="urn:microsoft.com/office/officeart/2018/2/layout/IconVerticalSolidList"/>
    <dgm:cxn modelId="{5335CFB9-AA64-4378-B2CE-DCA1C52E6A37}" type="presParOf" srcId="{2DDBC101-A9CC-4F5F-B4AC-35959661924F}" destId="{143D388E-B939-402E-AC19-81B670459B74}" srcOrd="3" destOrd="0" presId="urn:microsoft.com/office/officeart/2018/2/layout/IconVerticalSolidList"/>
    <dgm:cxn modelId="{11F1B9A5-6BF2-4EF3-AB11-7A769BFD59C3}" type="presParOf" srcId="{9C3353F0-B73F-444C-A537-94FBFBFE013D}" destId="{DADB34A4-8C16-4A03-8690-CB02B15191EB}" srcOrd="1" destOrd="0" presId="urn:microsoft.com/office/officeart/2018/2/layout/IconVerticalSolidList"/>
    <dgm:cxn modelId="{2C7FB26E-533B-4826-A71A-B8A08A2FBFF8}" type="presParOf" srcId="{9C3353F0-B73F-444C-A537-94FBFBFE013D}" destId="{3FFD7914-3CDB-44AF-B307-05F9BD03A44B}" srcOrd="2" destOrd="0" presId="urn:microsoft.com/office/officeart/2018/2/layout/IconVerticalSolidList"/>
    <dgm:cxn modelId="{ED76312D-F866-4EE8-AD37-205114651721}" type="presParOf" srcId="{3FFD7914-3CDB-44AF-B307-05F9BD03A44B}" destId="{70720B7B-7CB5-406F-A329-3162F48EC158}" srcOrd="0" destOrd="0" presId="urn:microsoft.com/office/officeart/2018/2/layout/IconVerticalSolidList"/>
    <dgm:cxn modelId="{108AE6FA-BC6E-4813-B62C-346C33AED548}" type="presParOf" srcId="{3FFD7914-3CDB-44AF-B307-05F9BD03A44B}" destId="{1A8E3643-5998-41C2-BAEC-A37E24EFCDE8}" srcOrd="1" destOrd="0" presId="urn:microsoft.com/office/officeart/2018/2/layout/IconVerticalSolidList"/>
    <dgm:cxn modelId="{AD98DDC9-7E2C-4E85-9967-529C1C75311C}" type="presParOf" srcId="{3FFD7914-3CDB-44AF-B307-05F9BD03A44B}" destId="{F1A1D0D6-0ECD-4414-AAB1-05F2415FCF74}" srcOrd="2" destOrd="0" presId="urn:microsoft.com/office/officeart/2018/2/layout/IconVerticalSolidList"/>
    <dgm:cxn modelId="{7AD12018-F6EA-464A-A020-91990FC1BDDC}" type="presParOf" srcId="{3FFD7914-3CDB-44AF-B307-05F9BD03A44B}" destId="{56304827-7258-436A-A000-063D72069712}" srcOrd="3" destOrd="0" presId="urn:microsoft.com/office/officeart/2018/2/layout/IconVerticalSolidList"/>
    <dgm:cxn modelId="{0E13E13C-8F5B-46AD-A8F3-8DEAD9FF08FD}" type="presParOf" srcId="{9C3353F0-B73F-444C-A537-94FBFBFE013D}" destId="{FDDF5B20-60A3-4CC9-A22E-7F73916D898B}" srcOrd="3" destOrd="0" presId="urn:microsoft.com/office/officeart/2018/2/layout/IconVerticalSolidList"/>
    <dgm:cxn modelId="{D6F4F898-275F-4439-9826-BB47A8AE1FED}" type="presParOf" srcId="{9C3353F0-B73F-444C-A537-94FBFBFE013D}" destId="{D105E127-5D2D-4AF9-A1F2-2054F6DFD28C}" srcOrd="4" destOrd="0" presId="urn:microsoft.com/office/officeart/2018/2/layout/IconVerticalSolidList"/>
    <dgm:cxn modelId="{D0B8BE9D-EB36-4206-BE4B-95097896B52F}" type="presParOf" srcId="{D105E127-5D2D-4AF9-A1F2-2054F6DFD28C}" destId="{F227BEB3-BDEF-4E88-A5B4-E15D06F89F2B}" srcOrd="0" destOrd="0" presId="urn:microsoft.com/office/officeart/2018/2/layout/IconVerticalSolidList"/>
    <dgm:cxn modelId="{542B0732-3504-4AC8-87C8-2AF526B06F28}" type="presParOf" srcId="{D105E127-5D2D-4AF9-A1F2-2054F6DFD28C}" destId="{E9B9A671-B336-4F94-B473-436518FEAA19}" srcOrd="1" destOrd="0" presId="urn:microsoft.com/office/officeart/2018/2/layout/IconVerticalSolidList"/>
    <dgm:cxn modelId="{AB47F8AA-2072-4A95-A1BE-D6B370BB7792}" type="presParOf" srcId="{D105E127-5D2D-4AF9-A1F2-2054F6DFD28C}" destId="{49BCF177-3D88-4301-B6CF-B8280C035F3B}" srcOrd="2" destOrd="0" presId="urn:microsoft.com/office/officeart/2018/2/layout/IconVerticalSolidList"/>
    <dgm:cxn modelId="{F3306366-1FBD-442F-9D21-70EC035BCA90}" type="presParOf" srcId="{D105E127-5D2D-4AF9-A1F2-2054F6DFD28C}" destId="{DCCDEDDD-694B-47C1-BE88-4018385D504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8D12C5-BC60-45DF-98E1-7FAE3AC965EA}">
      <dsp:nvSpPr>
        <dsp:cNvPr id="0" name=""/>
        <dsp:cNvSpPr/>
      </dsp:nvSpPr>
      <dsp:spPr>
        <a:xfrm>
          <a:off x="1623975" y="115026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31132-E9BC-428C-BE99-5D9DD6171285}">
      <dsp:nvSpPr>
        <dsp:cNvPr id="0" name=""/>
        <dsp:cNvSpPr/>
      </dsp:nvSpPr>
      <dsp:spPr>
        <a:xfrm>
          <a:off x="435975" y="2529387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/>
            <a:t>Exploratory data analysis</a:t>
          </a:r>
          <a:endParaRPr lang="en-US" sz="3000" kern="1200"/>
        </a:p>
      </dsp:txBody>
      <dsp:txXfrm>
        <a:off x="435975" y="2529387"/>
        <a:ext cx="4320000" cy="720000"/>
      </dsp:txXfrm>
    </dsp:sp>
    <dsp:sp modelId="{A3131F56-DB56-4A29-837C-DEC3F6CD0D3E}">
      <dsp:nvSpPr>
        <dsp:cNvPr id="0" name=""/>
        <dsp:cNvSpPr/>
      </dsp:nvSpPr>
      <dsp:spPr>
        <a:xfrm>
          <a:off x="6699975" y="115026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8E653-D8EA-4EF5-9DBA-046EEB16E729}">
      <dsp:nvSpPr>
        <dsp:cNvPr id="0" name=""/>
        <dsp:cNvSpPr/>
      </dsp:nvSpPr>
      <dsp:spPr>
        <a:xfrm>
          <a:off x="5511975" y="2529387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baseline="0"/>
            <a:t>Try to make sense of data.</a:t>
          </a:r>
          <a:endParaRPr lang="en-US" sz="3000" kern="1200"/>
        </a:p>
      </dsp:txBody>
      <dsp:txXfrm>
        <a:off x="5511975" y="2529387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FA7F7-02EE-4065-B580-5A1E5C337C86}">
      <dsp:nvSpPr>
        <dsp:cNvPr id="0" name=""/>
        <dsp:cNvSpPr/>
      </dsp:nvSpPr>
      <dsp:spPr>
        <a:xfrm>
          <a:off x="1623975" y="115026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54CF3-4646-40E4-B25B-036F2899A18D}">
      <dsp:nvSpPr>
        <dsp:cNvPr id="0" name=""/>
        <dsp:cNvSpPr/>
      </dsp:nvSpPr>
      <dsp:spPr>
        <a:xfrm>
          <a:off x="435975" y="2529387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baseline="0"/>
            <a:t>Library in Python</a:t>
          </a:r>
          <a:endParaRPr lang="en-US" sz="4700" kern="1200"/>
        </a:p>
      </dsp:txBody>
      <dsp:txXfrm>
        <a:off x="435975" y="2529387"/>
        <a:ext cx="4320000" cy="720000"/>
      </dsp:txXfrm>
    </dsp:sp>
    <dsp:sp modelId="{651C7533-38FE-4AC9-A855-FC2E214A939F}">
      <dsp:nvSpPr>
        <dsp:cNvPr id="0" name=""/>
        <dsp:cNvSpPr/>
      </dsp:nvSpPr>
      <dsp:spPr>
        <a:xfrm>
          <a:off x="6699975" y="115026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15CF8-A375-4AD2-AF1B-BF82B53E257B}">
      <dsp:nvSpPr>
        <dsp:cNvPr id="0" name=""/>
        <dsp:cNvSpPr/>
      </dsp:nvSpPr>
      <dsp:spPr>
        <a:xfrm>
          <a:off x="5511975" y="2529387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baseline="0"/>
            <a:t>Tool for EDA</a:t>
          </a:r>
          <a:endParaRPr lang="en-US" sz="4700" kern="1200"/>
        </a:p>
      </dsp:txBody>
      <dsp:txXfrm>
        <a:off x="5511975" y="2529387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47D5F-49AD-B94F-A8A8-18A966D37C75}">
      <dsp:nvSpPr>
        <dsp:cNvPr id="0" name=""/>
        <dsp:cNvSpPr/>
      </dsp:nvSpPr>
      <dsp:spPr>
        <a:xfrm>
          <a:off x="0" y="15876"/>
          <a:ext cx="10268712" cy="10951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baseline="0"/>
            <a:t>STEP1 : DESCRIBING</a:t>
          </a:r>
          <a:endParaRPr lang="en-US" sz="4800" kern="1200"/>
        </a:p>
      </dsp:txBody>
      <dsp:txXfrm>
        <a:off x="53459" y="69335"/>
        <a:ext cx="10161794" cy="988201"/>
      </dsp:txXfrm>
    </dsp:sp>
    <dsp:sp modelId="{86F6E5E8-5694-5344-83FC-3BED04F63391}">
      <dsp:nvSpPr>
        <dsp:cNvPr id="0" name=""/>
        <dsp:cNvSpPr/>
      </dsp:nvSpPr>
      <dsp:spPr>
        <a:xfrm>
          <a:off x="0" y="1249236"/>
          <a:ext cx="10268712" cy="10951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baseline="0"/>
            <a:t>STEP2 : CLEANING</a:t>
          </a:r>
          <a:endParaRPr lang="en-US" sz="4800" kern="1200"/>
        </a:p>
      </dsp:txBody>
      <dsp:txXfrm>
        <a:off x="53459" y="1302695"/>
        <a:ext cx="10161794" cy="988201"/>
      </dsp:txXfrm>
    </dsp:sp>
    <dsp:sp modelId="{E855EB8D-6B9B-9A45-9462-25E4E54A345B}">
      <dsp:nvSpPr>
        <dsp:cNvPr id="0" name=""/>
        <dsp:cNvSpPr/>
      </dsp:nvSpPr>
      <dsp:spPr>
        <a:xfrm>
          <a:off x="0" y="2482596"/>
          <a:ext cx="10268712" cy="10951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baseline="0"/>
            <a:t>STEP3 : VISUALIZING</a:t>
          </a:r>
          <a:endParaRPr lang="en-US" sz="4800" kern="1200"/>
        </a:p>
      </dsp:txBody>
      <dsp:txXfrm>
        <a:off x="53459" y="2536055"/>
        <a:ext cx="10161794" cy="9882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63067-AEDB-4B0C-ABC9-ABED4EFF61E3}">
      <dsp:nvSpPr>
        <dsp:cNvPr id="0" name=""/>
        <dsp:cNvSpPr/>
      </dsp:nvSpPr>
      <dsp:spPr>
        <a:xfrm>
          <a:off x="0" y="680"/>
          <a:ext cx="5816750" cy="15913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A65963-0E55-4CA1-8B15-EFA816CDAFE8}">
      <dsp:nvSpPr>
        <dsp:cNvPr id="0" name=""/>
        <dsp:cNvSpPr/>
      </dsp:nvSpPr>
      <dsp:spPr>
        <a:xfrm>
          <a:off x="481381" y="358732"/>
          <a:ext cx="875239" cy="8752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D388E-B939-402E-AC19-81B670459B74}">
      <dsp:nvSpPr>
        <dsp:cNvPr id="0" name=""/>
        <dsp:cNvSpPr/>
      </dsp:nvSpPr>
      <dsp:spPr>
        <a:xfrm>
          <a:off x="1838002" y="680"/>
          <a:ext cx="3978747" cy="1591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17" tIns="168417" rIns="168417" bIns="1684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Describing </a:t>
          </a:r>
          <a:endParaRPr lang="en-US" sz="2500" kern="1200"/>
        </a:p>
      </dsp:txBody>
      <dsp:txXfrm>
        <a:off x="1838002" y="680"/>
        <a:ext cx="3978747" cy="1591344"/>
      </dsp:txXfrm>
    </dsp:sp>
    <dsp:sp modelId="{70720B7B-7CB5-406F-A329-3162F48EC158}">
      <dsp:nvSpPr>
        <dsp:cNvPr id="0" name=""/>
        <dsp:cNvSpPr/>
      </dsp:nvSpPr>
      <dsp:spPr>
        <a:xfrm>
          <a:off x="0" y="1989860"/>
          <a:ext cx="5816750" cy="15913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8E3643-5998-41C2-BAEC-A37E24EFCDE8}">
      <dsp:nvSpPr>
        <dsp:cNvPr id="0" name=""/>
        <dsp:cNvSpPr/>
      </dsp:nvSpPr>
      <dsp:spPr>
        <a:xfrm>
          <a:off x="481381" y="2347913"/>
          <a:ext cx="875239" cy="8752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04827-7258-436A-A000-063D72069712}">
      <dsp:nvSpPr>
        <dsp:cNvPr id="0" name=""/>
        <dsp:cNvSpPr/>
      </dsp:nvSpPr>
      <dsp:spPr>
        <a:xfrm>
          <a:off x="1838002" y="1989860"/>
          <a:ext cx="3978747" cy="1591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17" tIns="168417" rIns="168417" bIns="1684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Cleaning </a:t>
          </a:r>
          <a:endParaRPr lang="en-US" sz="2500" kern="1200"/>
        </a:p>
      </dsp:txBody>
      <dsp:txXfrm>
        <a:off x="1838002" y="1989860"/>
        <a:ext cx="3978747" cy="1591344"/>
      </dsp:txXfrm>
    </dsp:sp>
    <dsp:sp modelId="{F227BEB3-BDEF-4E88-A5B4-E15D06F89F2B}">
      <dsp:nvSpPr>
        <dsp:cNvPr id="0" name=""/>
        <dsp:cNvSpPr/>
      </dsp:nvSpPr>
      <dsp:spPr>
        <a:xfrm>
          <a:off x="0" y="3979041"/>
          <a:ext cx="5816750" cy="15913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9A671-B336-4F94-B473-436518FEAA19}">
      <dsp:nvSpPr>
        <dsp:cNvPr id="0" name=""/>
        <dsp:cNvSpPr/>
      </dsp:nvSpPr>
      <dsp:spPr>
        <a:xfrm>
          <a:off x="481381" y="4337093"/>
          <a:ext cx="875239" cy="8752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DEDDD-694B-47C1-BE88-4018385D5045}">
      <dsp:nvSpPr>
        <dsp:cNvPr id="0" name=""/>
        <dsp:cNvSpPr/>
      </dsp:nvSpPr>
      <dsp:spPr>
        <a:xfrm>
          <a:off x="1838002" y="3979041"/>
          <a:ext cx="3978747" cy="1591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17" tIns="168417" rIns="168417" bIns="1684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Visualizing </a:t>
          </a:r>
          <a:endParaRPr lang="en-US" sz="2500" kern="1200"/>
        </a:p>
      </dsp:txBody>
      <dsp:txXfrm>
        <a:off x="1838002" y="3979041"/>
        <a:ext cx="3978747" cy="1591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10/10/21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605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10/10/21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351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10/10/21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13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10/10/21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82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10/10/21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538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10/10/21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6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10/10/21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336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10/10/21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07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714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10/10/21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663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10/10/21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3960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10/10/21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658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10" r:id="rId6"/>
    <p:sldLayoutId id="2147483705" r:id="rId7"/>
    <p:sldLayoutId id="2147483706" r:id="rId8"/>
    <p:sldLayoutId id="2147483707" r:id="rId9"/>
    <p:sldLayoutId id="2147483709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13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wid/covid-19-data/tree/master/public/data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3D abstract blue and gold cube illustration">
            <a:extLst>
              <a:ext uri="{FF2B5EF4-FFF2-40B4-BE49-F238E27FC236}">
                <a16:creationId xmlns:a16="http://schemas.microsoft.com/office/drawing/2014/main" id="{BF4202A2-43D0-47CD-A998-DC46EB108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-1577" y="10"/>
            <a:ext cx="12191980" cy="6857990"/>
          </a:xfrm>
          <a:prstGeom prst="rect">
            <a:avLst/>
          </a:prstGeom>
        </p:spPr>
      </p:pic>
      <p:sp>
        <p:nvSpPr>
          <p:cNvPr id="19" name="Rectangle 15">
            <a:extLst>
              <a:ext uri="{FF2B5EF4-FFF2-40B4-BE49-F238E27FC236}">
                <a16:creationId xmlns:a16="http://schemas.microsoft.com/office/drawing/2014/main" id="{CB98331E-6CDC-406E-B820-9B97E9B9B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3326"/>
            <a:ext cx="12191999" cy="562741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56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A4AF8-57BD-C947-883E-A6C6FCB6E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438" y="1486894"/>
            <a:ext cx="10267950" cy="268400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EDA W/ </a:t>
            </a:r>
            <a:r>
              <a:rPr lang="en-US" dirty="0" err="1">
                <a:solidFill>
                  <a:srgbClr val="FFFFFF"/>
                </a:solidFill>
              </a:rPr>
              <a:t>PANDaS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E559C-D725-D649-B234-06BFFFD3D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438" y="4294461"/>
            <a:ext cx="10267950" cy="1271452"/>
          </a:xfrm>
        </p:spPr>
        <p:txBody>
          <a:bodyPr anchor="t">
            <a:normAutofit/>
          </a:bodyPr>
          <a:lstStyle/>
          <a:p>
            <a:r>
              <a:rPr lang="en-US" dirty="0"/>
              <a:t>Karsten Nancy Tina Abdus</a:t>
            </a:r>
          </a:p>
        </p:txBody>
      </p:sp>
    </p:spTree>
    <p:extLst>
      <p:ext uri="{BB962C8B-B14F-4D97-AF65-F5344CB8AC3E}">
        <p14:creationId xmlns:p14="http://schemas.microsoft.com/office/powerpoint/2010/main" val="2257256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049A-6DFE-8442-BE54-0282C0F1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ONE - DESCRIBING</a:t>
            </a:r>
          </a:p>
        </p:txBody>
      </p:sp>
      <p:pic>
        <p:nvPicPr>
          <p:cNvPr id="6" name="Content Placeholder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45E943F-A607-0143-BA04-B3314C8A5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588" t="56802" r="26535" b="29682"/>
          <a:stretch/>
        </p:blipFill>
        <p:spPr>
          <a:xfrm>
            <a:off x="574133" y="2349757"/>
            <a:ext cx="9471016" cy="1336162"/>
          </a:xfr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78768FA-4924-C242-98F4-C4E4FB1FF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24" t="41352" r="57367" b="25025"/>
          <a:stretch/>
        </p:blipFill>
        <p:spPr>
          <a:xfrm>
            <a:off x="574133" y="3851082"/>
            <a:ext cx="3335258" cy="300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39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049A-6DFE-8442-BE54-0282C0F1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ONE - DESCRIBING</a:t>
            </a:r>
          </a:p>
        </p:txBody>
      </p:sp>
      <p:pic>
        <p:nvPicPr>
          <p:cNvPr id="7" name="Content Placeholder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BC74551-7FD5-394F-B4C5-1CC38C6EB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838" t="76229" r="60112" b="2385"/>
          <a:stretch/>
        </p:blipFill>
        <p:spPr>
          <a:xfrm>
            <a:off x="1325217" y="2394138"/>
            <a:ext cx="6056244" cy="4037501"/>
          </a:xfrm>
        </p:spPr>
      </p:pic>
    </p:spTree>
    <p:extLst>
      <p:ext uri="{BB962C8B-B14F-4D97-AF65-F5344CB8AC3E}">
        <p14:creationId xmlns:p14="http://schemas.microsoft.com/office/powerpoint/2010/main" val="1228514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049A-6DFE-8442-BE54-0282C0F1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 - Cleaning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C7B86A57-AA16-7F44-9E17-B58B394C6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3974" y="2663688"/>
            <a:ext cx="6058026" cy="3591447"/>
          </a:xfrm>
        </p:spPr>
      </p:pic>
      <p:pic>
        <p:nvPicPr>
          <p:cNvPr id="8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72035D8-4D21-8341-B4C6-BA7667A5B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8" y="2676939"/>
            <a:ext cx="6058026" cy="3447657"/>
          </a:xfrm>
          <a:prstGeom prst="rect">
            <a:avLst/>
          </a:prstGeom>
          <a:solidFill>
            <a:schemeClr val="accent1">
              <a:alpha val="78958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31A053-3411-9E4C-A6F0-A874E596DFA6}"/>
              </a:ext>
            </a:extLst>
          </p:cNvPr>
          <p:cNvSpPr/>
          <p:nvPr/>
        </p:nvSpPr>
        <p:spPr>
          <a:xfrm>
            <a:off x="36450" y="4400768"/>
            <a:ext cx="5565913" cy="303754"/>
          </a:xfrm>
          <a:prstGeom prst="rect">
            <a:avLst/>
          </a:prstGeom>
          <a:noFill/>
          <a:ln w="60325">
            <a:solidFill>
              <a:srgbClr val="FF0000">
                <a:alpha val="6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D2FA0-AF37-2F4D-9180-DAA705101727}"/>
              </a:ext>
            </a:extLst>
          </p:cNvPr>
          <p:cNvSpPr/>
          <p:nvPr/>
        </p:nvSpPr>
        <p:spPr>
          <a:xfrm>
            <a:off x="9316279" y="5830957"/>
            <a:ext cx="5582730" cy="424178"/>
          </a:xfrm>
          <a:prstGeom prst="rect">
            <a:avLst/>
          </a:prstGeom>
          <a:noFill/>
          <a:ln w="60325">
            <a:solidFill>
              <a:srgbClr val="FF0000">
                <a:alpha val="6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1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F26A4-1C62-ED4E-B3ED-3F8F9A536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 - Cleaning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20E98AE-A49F-8C4C-8B03-0BEC3BE7F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775" t="27893" r="59190" b="48475"/>
          <a:stretch/>
        </p:blipFill>
        <p:spPr>
          <a:xfrm>
            <a:off x="2782957" y="2637183"/>
            <a:ext cx="5327374" cy="3740779"/>
          </a:xfrm>
        </p:spPr>
      </p:pic>
    </p:spTree>
    <p:extLst>
      <p:ext uri="{BB962C8B-B14F-4D97-AF65-F5344CB8AC3E}">
        <p14:creationId xmlns:p14="http://schemas.microsoft.com/office/powerpoint/2010/main" val="4221701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F26A4-1C62-ED4E-B3ED-3F8F9A536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 - Cleaning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A936166A-9A06-B243-89D3-DC139EA86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838" t="52678" r="26005" b="21927"/>
          <a:stretch/>
        </p:blipFill>
        <p:spPr>
          <a:xfrm>
            <a:off x="458418" y="2698826"/>
            <a:ext cx="11275163" cy="3304410"/>
          </a:xfrm>
        </p:spPr>
      </p:pic>
    </p:spTree>
    <p:extLst>
      <p:ext uri="{BB962C8B-B14F-4D97-AF65-F5344CB8AC3E}">
        <p14:creationId xmlns:p14="http://schemas.microsoft.com/office/powerpoint/2010/main" val="2476359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F26A4-1C62-ED4E-B3ED-3F8F9A536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 - Cleaning</a:t>
            </a:r>
          </a:p>
        </p:txBody>
      </p:sp>
      <p:pic>
        <p:nvPicPr>
          <p:cNvPr id="11" name="Content Placeholder 10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1179A393-D21E-1B4B-ACEF-13C822DF5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78" t="29401" r="34762" b="16028"/>
          <a:stretch/>
        </p:blipFill>
        <p:spPr>
          <a:xfrm>
            <a:off x="2067340" y="2329050"/>
            <a:ext cx="6003234" cy="4464721"/>
          </a:xfrm>
        </p:spPr>
      </p:pic>
    </p:spTree>
    <p:extLst>
      <p:ext uri="{BB962C8B-B14F-4D97-AF65-F5344CB8AC3E}">
        <p14:creationId xmlns:p14="http://schemas.microsoft.com/office/powerpoint/2010/main" val="1962481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F26A4-1C62-ED4E-B3ED-3F8F9A536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 - Cleaning</a:t>
            </a:r>
          </a:p>
        </p:txBody>
      </p:sp>
      <p:pic>
        <p:nvPicPr>
          <p:cNvPr id="10" name="Content Placeholder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983EDA6-0B9E-7049-B523-90D4FAC6D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07" t="27927" r="26467" b="44050"/>
          <a:stretch/>
        </p:blipFill>
        <p:spPr>
          <a:xfrm>
            <a:off x="832442" y="2517913"/>
            <a:ext cx="10527115" cy="3419062"/>
          </a:xfrm>
        </p:spPr>
      </p:pic>
    </p:spTree>
    <p:extLst>
      <p:ext uri="{BB962C8B-B14F-4D97-AF65-F5344CB8AC3E}">
        <p14:creationId xmlns:p14="http://schemas.microsoft.com/office/powerpoint/2010/main" val="2889311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F26A4-1C62-ED4E-B3ED-3F8F9A536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THREE - VISUALIZING</a:t>
            </a:r>
          </a:p>
        </p:txBody>
      </p:sp>
      <p:pic>
        <p:nvPicPr>
          <p:cNvPr id="6" name="Content Placeholder 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D0A86DCE-3BB2-A541-9165-9FAE7293D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6" r="55446" b="41838"/>
          <a:stretch/>
        </p:blipFill>
        <p:spPr>
          <a:xfrm>
            <a:off x="490331" y="2519572"/>
            <a:ext cx="5035826" cy="3838296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DD4258F-9C5B-F146-8709-D4A913531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594" y="2338572"/>
            <a:ext cx="4341580" cy="451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635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8F2ABEFA-ACEC-764B-B6D6-6FC9D737C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709" t="21705" r="49911" b="69570"/>
          <a:stretch/>
        </p:blipFill>
        <p:spPr>
          <a:xfrm>
            <a:off x="265043" y="2358886"/>
            <a:ext cx="7457186" cy="1338469"/>
          </a:xfr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9C61339E-A258-6443-A0AB-10BC8E1A26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24" t="32271" r="39130" b="1835"/>
          <a:stretch/>
        </p:blipFill>
        <p:spPr>
          <a:xfrm>
            <a:off x="6255026" y="2339008"/>
            <a:ext cx="4558748" cy="45189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D4A0BC2-23B5-EB43-A085-AC92E1C3B4FB}"/>
              </a:ext>
            </a:extLst>
          </p:cNvPr>
          <p:cNvSpPr txBox="1">
            <a:spLocks/>
          </p:cNvSpPr>
          <p:nvPr/>
        </p:nvSpPr>
        <p:spPr>
          <a:xfrm>
            <a:off x="1120670" y="364196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THREE - VISUALIZING</a:t>
            </a:r>
          </a:p>
        </p:txBody>
      </p:sp>
    </p:spTree>
    <p:extLst>
      <p:ext uri="{BB962C8B-B14F-4D97-AF65-F5344CB8AC3E}">
        <p14:creationId xmlns:p14="http://schemas.microsoft.com/office/powerpoint/2010/main" val="1731481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324BD-1AB9-D74B-89A3-F699022C6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US" sz="4100" dirty="0"/>
              <a:t>Conclusion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25F2AF89-8A24-4FF4-9480-6E33D0EA3F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3338358"/>
              </p:ext>
            </p:extLst>
          </p:nvPr>
        </p:nvGraphicFramePr>
        <p:xfrm>
          <a:off x="5411638" y="643467"/>
          <a:ext cx="5816750" cy="557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2439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AB5DE0-610F-484B-8549-6018626BF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/>
              <a:t>WHAT IS EDA?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89BF66-C330-4629-9837-20546BA747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1064138"/>
              </p:ext>
            </p:extLst>
          </p:nvPr>
        </p:nvGraphicFramePr>
        <p:xfrm>
          <a:off x="960438" y="2745545"/>
          <a:ext cx="10267950" cy="3364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8473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Many question marks on black background">
            <a:extLst>
              <a:ext uri="{FF2B5EF4-FFF2-40B4-BE49-F238E27FC236}">
                <a16:creationId xmlns:a16="http://schemas.microsoft.com/office/drawing/2014/main" id="{BE972457-CC1A-4839-87BF-B16C39DA0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7787"/>
          <a:stretch/>
        </p:blipFill>
        <p:spPr>
          <a:xfrm>
            <a:off x="106037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27BEF5-A165-7D41-9842-142BD972C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0"/>
            <a:ext cx="10268712" cy="3227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7248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51C906-94BD-4047-9E05-2B52B04C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0081"/>
            <a:ext cx="5913098" cy="38121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/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A90B1330-459F-4497-B9E4-CCAEB62DC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8122" y="1631046"/>
            <a:ext cx="3368887" cy="336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58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3FDE3-BA79-0D48-A45D-73B3E5F9E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en-US" dirty="0"/>
              <a:t>WHAT IS PANDAS?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05FD9E-EB92-40B6-91AD-C4F13D0C08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3842410"/>
              </p:ext>
            </p:extLst>
          </p:nvPr>
        </p:nvGraphicFramePr>
        <p:xfrm>
          <a:off x="960438" y="2745545"/>
          <a:ext cx="10267950" cy="3364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0516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7D8E8-B7D0-904B-9C06-544B5266D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4628638" cy="5571066"/>
          </a:xfrm>
        </p:spPr>
        <p:txBody>
          <a:bodyPr>
            <a:normAutofit/>
          </a:bodyPr>
          <a:lstStyle/>
          <a:p>
            <a:r>
              <a:rPr lang="en-US"/>
              <a:t>WHY IS EDA IMPORTANT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4AA8B-FC5D-0544-AA31-7E248DA88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296" y="643467"/>
            <a:ext cx="4653536" cy="5571066"/>
          </a:xfrm>
        </p:spPr>
        <p:txBody>
          <a:bodyPr anchor="ctr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64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B7A21-B17A-4C4E-B069-D57E292BD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EDA PROCESS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626D6F9-59B6-4805-B76B-F878908E51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7250" y="2724912"/>
          <a:ext cx="10268712" cy="3593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Eye with solid fill">
            <a:extLst>
              <a:ext uri="{FF2B5EF4-FFF2-40B4-BE49-F238E27FC236}">
                <a16:creationId xmlns:a16="http://schemas.microsoft.com/office/drawing/2014/main" id="{D33503F8-6563-684D-A67A-329F485C5B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39013" y="2871787"/>
            <a:ext cx="914400" cy="914400"/>
          </a:xfrm>
          <a:prstGeom prst="rect">
            <a:avLst/>
          </a:prstGeom>
        </p:spPr>
      </p:pic>
      <p:pic>
        <p:nvPicPr>
          <p:cNvPr id="8" name="Graphic 7" descr="Cause And Effect with solid fill">
            <a:extLst>
              <a:ext uri="{FF2B5EF4-FFF2-40B4-BE49-F238E27FC236}">
                <a16:creationId xmlns:a16="http://schemas.microsoft.com/office/drawing/2014/main" id="{8BA34494-E964-904C-82AE-3E9E0D1A34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39013" y="4035301"/>
            <a:ext cx="914400" cy="914400"/>
          </a:xfrm>
          <a:prstGeom prst="rect">
            <a:avLst/>
          </a:prstGeom>
        </p:spPr>
      </p:pic>
      <p:pic>
        <p:nvPicPr>
          <p:cNvPr id="10" name="Graphic 9" descr="Periodic Graph with solid fill">
            <a:extLst>
              <a:ext uri="{FF2B5EF4-FFF2-40B4-BE49-F238E27FC236}">
                <a16:creationId xmlns:a16="http://schemas.microsoft.com/office/drawing/2014/main" id="{3453E74C-8BDF-464D-8B54-546F4BC911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39013" y="52599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6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03AB-B774-DF4F-B958-0F8240A68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WE USE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A464EE-12E3-2B49-86BF-787A4C0B0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523" y="2286554"/>
            <a:ext cx="8959910" cy="38528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74875B-3368-E248-B5DF-F4901756B82B}"/>
              </a:ext>
            </a:extLst>
          </p:cNvPr>
          <p:cNvSpPr txBox="1"/>
          <p:nvPr/>
        </p:nvSpPr>
        <p:spPr>
          <a:xfrm>
            <a:off x="3871912" y="6211669"/>
            <a:ext cx="8201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https://github.com/owid/covid-19-data/tree/master/public/data/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830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D705A-8361-7D4C-88D7-93B2CFB42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 ZERO – PREPARING 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F4EBCE1-784B-BC48-A7A0-89D0D435C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801" y="2671763"/>
            <a:ext cx="6254932" cy="3689350"/>
          </a:xfrm>
        </p:spPr>
      </p:pic>
    </p:spTree>
    <p:extLst>
      <p:ext uri="{BB962C8B-B14F-4D97-AF65-F5344CB8AC3E}">
        <p14:creationId xmlns:p14="http://schemas.microsoft.com/office/powerpoint/2010/main" val="2225918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049A-6DFE-8442-BE54-0282C0F1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ONE - DESCRIBING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5B19897-A785-7F42-91A3-30ED417C7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938" y="2385659"/>
            <a:ext cx="7500938" cy="4268827"/>
          </a:xfrm>
        </p:spPr>
      </p:pic>
    </p:spTree>
    <p:extLst>
      <p:ext uri="{BB962C8B-B14F-4D97-AF65-F5344CB8AC3E}">
        <p14:creationId xmlns:p14="http://schemas.microsoft.com/office/powerpoint/2010/main" val="3011377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049A-6DFE-8442-BE54-0282C0F1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ONE - DESCRIBING</a:t>
            </a:r>
          </a:p>
        </p:txBody>
      </p:sp>
      <p:pic>
        <p:nvPicPr>
          <p:cNvPr id="7" name="Content Placeholder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D846C565-9D16-7F43-9C1D-E225F5393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841" t="13883" r="32994" b="44390"/>
          <a:stretch/>
        </p:blipFill>
        <p:spPr>
          <a:xfrm>
            <a:off x="1550504" y="2358887"/>
            <a:ext cx="8765072" cy="4299547"/>
          </a:xfrm>
        </p:spPr>
      </p:pic>
    </p:spTree>
    <p:extLst>
      <p:ext uri="{BB962C8B-B14F-4D97-AF65-F5344CB8AC3E}">
        <p14:creationId xmlns:p14="http://schemas.microsoft.com/office/powerpoint/2010/main" val="1342825263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6E8"/>
      </a:lt2>
      <a:accent1>
        <a:srgbClr val="BD9A85"/>
      </a:accent1>
      <a:accent2>
        <a:srgbClr val="ACA175"/>
      </a:accent2>
      <a:accent3>
        <a:srgbClr val="9CA57D"/>
      </a:accent3>
      <a:accent4>
        <a:srgbClr val="89AB75"/>
      </a:accent4>
      <a:accent5>
        <a:srgbClr val="81AC83"/>
      </a:accent5>
      <a:accent6>
        <a:srgbClr val="77AE91"/>
      </a:accent6>
      <a:hlink>
        <a:srgbClr val="5987A3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{DF053713-8BF4-C34E-AEAD-62A8817C4055}tf10001058</Template>
  <TotalTime>226</TotalTime>
  <Words>126</Words>
  <Application>Microsoft Macintosh PowerPoint</Application>
  <PresentationFormat>Widescreen</PresentationFormat>
  <Paragraphs>33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Franklin Gothic Demi Cond</vt:lpstr>
      <vt:lpstr>Franklin Gothic Medium</vt:lpstr>
      <vt:lpstr>Wingdings</vt:lpstr>
      <vt:lpstr>JuxtaposeVTI</vt:lpstr>
      <vt:lpstr>EDA W/ PANDaS</vt:lpstr>
      <vt:lpstr>WHAT IS EDA?</vt:lpstr>
      <vt:lpstr>WHAT IS PANDAS?</vt:lpstr>
      <vt:lpstr>WHY IS EDA IMPORTANT</vt:lpstr>
      <vt:lpstr>STEPS OF EDA PROCESS</vt:lpstr>
      <vt:lpstr>DATASET WE USE</vt:lpstr>
      <vt:lpstr>STEP  ZERO – PREPARING </vt:lpstr>
      <vt:lpstr>STEP ONE - DESCRIBING</vt:lpstr>
      <vt:lpstr>STEP ONE - DESCRIBING</vt:lpstr>
      <vt:lpstr>STEP ONE - DESCRIBING</vt:lpstr>
      <vt:lpstr>STEP ONE - DESCRIBING</vt:lpstr>
      <vt:lpstr>STEP TWO - Cleaning</vt:lpstr>
      <vt:lpstr>STEP TWO - Cleaning</vt:lpstr>
      <vt:lpstr>STEP TWO - Cleaning</vt:lpstr>
      <vt:lpstr>STEP TWO - Cleaning</vt:lpstr>
      <vt:lpstr>STEP TWO - Cleaning</vt:lpstr>
      <vt:lpstr>STEP THREE - VISUALIZING</vt:lpstr>
      <vt:lpstr>PowerPoint Presentation</vt:lpstr>
      <vt:lpstr>Conclusion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W/ PANDS</dc:title>
  <dc:creator>Qiaochu Liu</dc:creator>
  <cp:lastModifiedBy>Qiaochu Liu</cp:lastModifiedBy>
  <cp:revision>8</cp:revision>
  <dcterms:created xsi:type="dcterms:W3CDTF">2021-10-10T17:54:21Z</dcterms:created>
  <dcterms:modified xsi:type="dcterms:W3CDTF">2021-10-10T21:40:26Z</dcterms:modified>
</cp:coreProperties>
</file>